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1" r:id="rId2"/>
    <p:sldId id="392" r:id="rId3"/>
    <p:sldId id="393" r:id="rId4"/>
    <p:sldId id="394" r:id="rId5"/>
    <p:sldId id="395" r:id="rId6"/>
    <p:sldId id="396" r:id="rId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5707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0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r">
              <a:defRPr sz="800"/>
            </a:lvl1pPr>
          </a:lstStyle>
          <a:p>
            <a:fld id="{3EC8497D-AA93-4ED0-BB52-CBDCC9E28E26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373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9373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r">
              <a:defRPr sz="800"/>
            </a:lvl1pPr>
          </a:lstStyle>
          <a:p>
            <a:fld id="{00D105C0-DCE5-425F-84AA-E377B4085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31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/>
          <a:lstStyle>
            <a:lvl1pPr algn="r">
              <a:defRPr sz="1200"/>
            </a:lvl1pPr>
          </a:lstStyle>
          <a:p>
            <a:fld id="{5EE4E873-D57D-4BA8-B839-0E43F3C68973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69" tIns="46885" rIns="93769" bIns="468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769" tIns="46885" rIns="93769" bIns="4688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 anchor="b"/>
          <a:lstStyle>
            <a:lvl1pPr algn="r">
              <a:defRPr sz="1200"/>
            </a:lvl1pPr>
          </a:lstStyle>
          <a:p>
            <a:fld id="{57A97C5C-7AA0-48FF-B922-68E6CF4466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6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7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8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7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40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75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8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E4173-6416-48A1-9E9A-5D295366E9DD}" type="datetimeFigureOut">
              <a:rPr lang="ru-RU" smtClean="0"/>
              <a:t>28.11.2025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12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glavstroy-spb.ru/tenders#mt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glavstroy-spb.ru/tenders#mt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glavstroy-spb.ru/tenders#mt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3548" y="1253659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участия в тендерах на поставку материалов и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нужд строительства объектов ООО «Главстрой-СПб специализированный застройщик» Вам необходимо скачать и заполнить формы квалификационной анкеты 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приложений к ней, которые доступны по ссылке для скачивания на странице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тендера МТО» официального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сайта по адресу </a:t>
            </a:r>
            <a:r>
              <a:rPr lang="en-US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https://glavstroy-spb.ru/tenders#mto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/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52242"/>
            <a:ext cx="6912768" cy="33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4334" y="1951073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 анкету и приложения к ней 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странице </a:t>
            </a:r>
            <a:r>
              <a:rPr lang="en-US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https://glavstroy-spb.ru/tenders#mto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путем нажатия кнопки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«Как пройти аккредитацию»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41" y="2780928"/>
            <a:ext cx="4014660" cy="2744485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4462612" y="4036209"/>
            <a:ext cx="1080120" cy="223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863" y="3676503"/>
            <a:ext cx="299085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6359" y="1484784"/>
            <a:ext cx="813690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2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анкету в формате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приложения к анкете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                                               формате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 внимание, что документы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оформлены строго по установленным формам, заполнены в полном объёме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проставлены отметки «ДА» в анкете на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листе 4 «Перечень материалов»,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направлениям деятельности компании и при условии наличия опыта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поставки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указанных видов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и оборудования.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из квалификационной анкеты используют члены квалификационной комиссии при оценке претендентов на тендер. 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6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объектах поставки, производственные мощности –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предоставлена максимально подробно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электронную почту, которую участник указывает в анкете, будут приходить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приглашения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участия в актуальных тендерных процедурах. 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51905" y="1661135"/>
            <a:ext cx="80525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3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Загрузить документы в базу Материально технического отдела при помощи пользовательской формы 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странице «Информация для участников тендера МТО» </a:t>
            </a:r>
            <a:r>
              <a:rPr lang="en-US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https://glavstroy-spb.ru/tenders#mto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официального сайта ООО «Главстрой-СПб специализированный застройщик»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02078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вызова пользовательской формы нажать на кнопку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«Отправить заявку на аккредитацию»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7488"/>
          <a:stretch/>
        </p:blipFill>
        <p:spPr>
          <a:xfrm>
            <a:off x="2915816" y="3690558"/>
            <a:ext cx="3692344" cy="254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1421078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пользовательскую форму, прикрепить для загрузки все необходимые документы путем нажатия кнопок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Загрузить файл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прикрепления файлов нажать кнопку 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Отправить документы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Главстрой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619779"/>
            <a:ext cx="3899006" cy="3573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83775"/>
            <a:ext cx="3800829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1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1008232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экране появится ID-номер квалификационной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анкеты (информация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дублируется на электронную почту)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означает, что Ваша организация внесена в базу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МТО и логистики ООО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«Главстрой-СПб специализированный застройщик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соответствии с указанной в анкете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специализацией Вы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будете получать приглашения на новые тендеры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429000"/>
            <a:ext cx="6120680" cy="2602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82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8487</TotalTime>
  <Words>401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Накладные расходы ГК «Ленстройтрест»</dc:title>
  <dc:creator>Романова Мария Евгеньевна</dc:creator>
  <cp:lastModifiedBy>Рогов Алексей Викторович</cp:lastModifiedBy>
  <cp:revision>353</cp:revision>
  <cp:lastPrinted>2019-11-05T09:10:55Z</cp:lastPrinted>
  <dcterms:created xsi:type="dcterms:W3CDTF">2014-02-24T06:10:18Z</dcterms:created>
  <dcterms:modified xsi:type="dcterms:W3CDTF">2025-11-28T13:22:22Z</dcterms:modified>
</cp:coreProperties>
</file>